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7557480" y="211320"/>
            <a:ext cx="3161160" cy="118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Cocotte archives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7557480" y="1976400"/>
            <a:ext cx="381816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Archives départementales du Var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7671240" y="5938920"/>
            <a:ext cx="418608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Source des images : Département du Var, Archives départementales, photos Joël Levillain et capture écran site internet.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20160" y="25920"/>
            <a:ext cx="6836760" cy="683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5"/>
          <p:cNvSpPr/>
          <p:nvPr/>
        </p:nvSpPr>
        <p:spPr>
          <a:xfrm>
            <a:off x="9720" y="3449880"/>
            <a:ext cx="1710360" cy="1706760"/>
          </a:xfrm>
          <a:prstGeom prst="triangl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6"/>
          <p:cNvSpPr/>
          <p:nvPr/>
        </p:nvSpPr>
        <p:spPr>
          <a:xfrm>
            <a:off x="1712880" y="5153040"/>
            <a:ext cx="1710360" cy="1720080"/>
          </a:xfrm>
          <a:prstGeom prst="triangle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7"/>
          <p:cNvSpPr/>
          <p:nvPr/>
        </p:nvSpPr>
        <p:spPr>
          <a:xfrm rot="5400000">
            <a:off x="12240" y="1742760"/>
            <a:ext cx="1708920" cy="1693080"/>
          </a:xfrm>
          <a:prstGeom prst="triangl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8"/>
          <p:cNvSpPr/>
          <p:nvPr/>
        </p:nvSpPr>
        <p:spPr>
          <a:xfrm rot="10800000">
            <a:off x="8567280" y="5182560"/>
            <a:ext cx="1708200" cy="1722600"/>
          </a:xfrm>
          <a:prstGeom prst="triangl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9"/>
          <p:cNvSpPr/>
          <p:nvPr/>
        </p:nvSpPr>
        <p:spPr>
          <a:xfrm rot="10800000">
            <a:off x="6863400" y="3425760"/>
            <a:ext cx="1706040" cy="1704960"/>
          </a:xfrm>
          <a:prstGeom prst="triangle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10"/>
          <p:cNvSpPr/>
          <p:nvPr/>
        </p:nvSpPr>
        <p:spPr>
          <a:xfrm rot="16200000">
            <a:off x="5140800" y="3452400"/>
            <a:ext cx="1731960" cy="1713960"/>
          </a:xfrm>
          <a:prstGeom prst="triangle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11"/>
          <p:cNvSpPr/>
          <p:nvPr/>
        </p:nvSpPr>
        <p:spPr>
          <a:xfrm rot="16200000">
            <a:off x="3450960" y="5181480"/>
            <a:ext cx="1701000" cy="1702440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Line 12"/>
          <p:cNvSpPr/>
          <p:nvPr/>
        </p:nvSpPr>
        <p:spPr>
          <a:xfrm>
            <a:off x="3436560" y="25200"/>
            <a:ext cx="360" cy="68367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custDash>
              <a:ds d="1200000" sp="8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Line 13"/>
          <p:cNvSpPr/>
          <p:nvPr/>
        </p:nvSpPr>
        <p:spPr>
          <a:xfrm>
            <a:off x="19080" y="3440520"/>
            <a:ext cx="6838560" cy="3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custDash>
              <a:ds d="1200000" sp="8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Line 14"/>
          <p:cNvSpPr/>
          <p:nvPr/>
        </p:nvSpPr>
        <p:spPr>
          <a:xfrm>
            <a:off x="1734120" y="1728000"/>
            <a:ext cx="3420000" cy="79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custDash>
              <a:ds d="1200000" sp="8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Line 15"/>
          <p:cNvSpPr/>
          <p:nvPr/>
        </p:nvSpPr>
        <p:spPr>
          <a:xfrm>
            <a:off x="1734480" y="5147640"/>
            <a:ext cx="3420000" cy="75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custDash>
              <a:ds d="1200000" sp="8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Line 16"/>
          <p:cNvSpPr/>
          <p:nvPr/>
        </p:nvSpPr>
        <p:spPr>
          <a:xfrm flipH="1">
            <a:off x="1720800" y="1751760"/>
            <a:ext cx="5760" cy="33973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custDash>
              <a:ds d="1200000" sp="8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Line 17"/>
          <p:cNvSpPr/>
          <p:nvPr/>
        </p:nvSpPr>
        <p:spPr>
          <a:xfrm>
            <a:off x="5138280" y="1743840"/>
            <a:ext cx="2160" cy="34189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custDash>
              <a:ds d="1200000" sp="8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18"/>
          <p:cNvSpPr/>
          <p:nvPr/>
        </p:nvSpPr>
        <p:spPr>
          <a:xfrm rot="5400000">
            <a:off x="1721160" y="14760"/>
            <a:ext cx="1708920" cy="1708200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19"/>
          <p:cNvSpPr/>
          <p:nvPr/>
        </p:nvSpPr>
        <p:spPr>
          <a:xfrm rot="18905400">
            <a:off x="2200320" y="654480"/>
            <a:ext cx="156276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Quelle est la date d’ouverture du site Internet ?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20"/>
          <p:cNvSpPr/>
          <p:nvPr/>
        </p:nvSpPr>
        <p:spPr>
          <a:xfrm rot="2768400">
            <a:off x="3501720" y="998640"/>
            <a:ext cx="130752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En quelle année les Archives ont déménagé au Pôle Chabran ?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21"/>
          <p:cNvSpPr/>
          <p:nvPr/>
        </p:nvSpPr>
        <p:spPr>
          <a:xfrm rot="18905400">
            <a:off x="657360" y="2342880"/>
            <a:ext cx="137952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Combien de communes ont déposées leurs archives ?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22"/>
          <p:cNvSpPr/>
          <p:nvPr/>
        </p:nvSpPr>
        <p:spPr>
          <a:xfrm rot="13513200">
            <a:off x="303480" y="3538440"/>
            <a:ext cx="14162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Dans quelle ville se trouve le site principale des Archives départementales ?</a:t>
            </a:r>
            <a:endParaRPr b="0" lang="fr-FR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23"/>
          <p:cNvSpPr/>
          <p:nvPr/>
        </p:nvSpPr>
        <p:spPr>
          <a:xfrm rot="13513200">
            <a:off x="1973520" y="5279760"/>
            <a:ext cx="141624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Combien y-a-t-il de sites de conservation des archives ?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24"/>
          <p:cNvSpPr/>
          <p:nvPr/>
        </p:nvSpPr>
        <p:spPr>
          <a:xfrm rot="8099400">
            <a:off x="3116520" y="5493960"/>
            <a:ext cx="141624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Quelle est la date du plus vieil acte de baptême ?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5"/>
          <p:cNvSpPr/>
          <p:nvPr/>
        </p:nvSpPr>
        <p:spPr>
          <a:xfrm rot="8099400">
            <a:off x="4769640" y="3953520"/>
            <a:ext cx="14162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Combien de kilomètres sont conservées par les Archives départementales ?</a:t>
            </a:r>
            <a:endParaRPr b="0" lang="fr-FR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26"/>
          <p:cNvSpPr/>
          <p:nvPr/>
        </p:nvSpPr>
        <p:spPr>
          <a:xfrm rot="2713800">
            <a:off x="5157360" y="2727360"/>
            <a:ext cx="14162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Citer le nom de l’archiviste départemental de la fin du XIXe s. </a:t>
            </a:r>
            <a:endParaRPr b="0" lang="fr-FR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27"/>
          <p:cNvSpPr/>
          <p:nvPr/>
        </p:nvSpPr>
        <p:spPr>
          <a:xfrm rot="2704800">
            <a:off x="2286360" y="2400120"/>
            <a:ext cx="141624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2007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28"/>
          <p:cNvSpPr/>
          <p:nvPr/>
        </p:nvSpPr>
        <p:spPr>
          <a:xfrm rot="18921600">
            <a:off x="3481560" y="2135880"/>
            <a:ext cx="141624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2015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29"/>
          <p:cNvSpPr/>
          <p:nvPr/>
        </p:nvSpPr>
        <p:spPr>
          <a:xfrm rot="2704800">
            <a:off x="1912680" y="2836800"/>
            <a:ext cx="141624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En 2020 : 84 sur 153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30"/>
          <p:cNvSpPr/>
          <p:nvPr/>
        </p:nvSpPr>
        <p:spPr>
          <a:xfrm rot="8013000">
            <a:off x="1583640" y="4174200"/>
            <a:ext cx="14162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Draguignan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31"/>
          <p:cNvSpPr/>
          <p:nvPr/>
        </p:nvSpPr>
        <p:spPr>
          <a:xfrm rot="18845400">
            <a:off x="2272680" y="4069080"/>
            <a:ext cx="14162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3 </a:t>
            </a: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: 2 à Draguignan et 1 à La Valette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32"/>
          <p:cNvSpPr/>
          <p:nvPr/>
        </p:nvSpPr>
        <p:spPr>
          <a:xfrm rot="2704800">
            <a:off x="3530160" y="4524120"/>
            <a:ext cx="1416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1500 : commune de Signes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33"/>
          <p:cNvSpPr/>
          <p:nvPr/>
        </p:nvSpPr>
        <p:spPr>
          <a:xfrm rot="18921600">
            <a:off x="3887640" y="2503800"/>
            <a:ext cx="1416240" cy="51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Frédéric Mireur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34"/>
          <p:cNvSpPr/>
          <p:nvPr/>
        </p:nvSpPr>
        <p:spPr>
          <a:xfrm rot="13526400">
            <a:off x="3561840" y="3762720"/>
            <a:ext cx="141624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SemiLight SemiConde"/>
                <a:ea typeface="DejaVu Sans"/>
              </a:rPr>
              <a:t>27 kml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Line 35"/>
          <p:cNvSpPr/>
          <p:nvPr/>
        </p:nvSpPr>
        <p:spPr>
          <a:xfrm flipV="1">
            <a:off x="1716120" y="1751760"/>
            <a:ext cx="3414240" cy="3389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custDash>
              <a:ds d="1200000" sp="8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Line 36"/>
          <p:cNvSpPr/>
          <p:nvPr/>
        </p:nvSpPr>
        <p:spPr>
          <a:xfrm>
            <a:off x="1712880" y="1734840"/>
            <a:ext cx="3430440" cy="34297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custDash>
              <a:ds d="1200000" sp="8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Line 37"/>
          <p:cNvSpPr/>
          <p:nvPr/>
        </p:nvSpPr>
        <p:spPr>
          <a:xfrm flipV="1">
            <a:off x="6864120" y="-3960"/>
            <a:ext cx="360" cy="6849360"/>
          </a:xfrm>
          <a:prstGeom prst="line">
            <a:avLst/>
          </a:prstGeom>
          <a:ln w="28440">
            <a:solidFill>
              <a:schemeClr val="bg1">
                <a:lumMod val="65000"/>
              </a:schemeClr>
            </a:solidFill>
            <a:custDash>
              <a:ds d="400000" sp="3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5" name="Graphique 32" descr=""/>
          <p:cNvPicPr/>
          <p:nvPr/>
        </p:nvPicPr>
        <p:blipFill>
          <a:blip r:embed="rId1"/>
          <a:stretch/>
        </p:blipFill>
        <p:spPr>
          <a:xfrm rot="5759400">
            <a:off x="6812640" y="6337440"/>
            <a:ext cx="526320" cy="52632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1880" y="12600"/>
            <a:ext cx="1704960" cy="174420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5138640" y="0"/>
            <a:ext cx="1712160" cy="174024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4"/>
          <a:stretch/>
        </p:blipFill>
        <p:spPr>
          <a:xfrm>
            <a:off x="-7200" y="5137560"/>
            <a:ext cx="1711440" cy="174492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5"/>
          <a:stretch/>
        </p:blipFill>
        <p:spPr>
          <a:xfrm>
            <a:off x="9328320" y="576000"/>
            <a:ext cx="2593080" cy="64764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6"/>
          <a:stretch/>
        </p:blipFill>
        <p:spPr>
          <a:xfrm>
            <a:off x="5153040" y="5181840"/>
            <a:ext cx="1712160" cy="172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Application>LibreOffice/5.3.7.2$Windows_X86_64 LibreOffice_project/6b8ed514a9f8b44d37a1b96673cbbdd077e24059</Application>
  <Words>64</Words>
  <Paragraphs>19</Paragraphs>
  <Company>Conseil Départemental 13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2020-03-18T08:25:45Z</dcterms:created>
  <dc:creator>JB</dc:creator>
  <dc:description/>
  <dc:language>fr-FR</dc:language>
  <cp:lastModifiedBy/>
  <dcterms:modified xsi:type="dcterms:W3CDTF">2020-03-30T09:27:53Z</dcterms:modified>
  <cp:revision>50</cp:revision>
  <dc:subject/>
  <dc:title>Cocotte_Pagnol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Conseil Départemental 13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Grand écran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